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tr-T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Asıl başlık stili için tıklatın</a:t>
            </a:r>
            <a:endParaRPr b="0" lang="tr-T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Asıl metin stillerini düzenle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İkinci düzey</a:t>
            </a:r>
            <a:endParaRPr b="0"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Üçüncü düzey</a:t>
            </a:r>
            <a:endParaRPr b="0"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Dördüncü düzey</a:t>
            </a:r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Beşinci düzey</a:t>
            </a:r>
            <a:endParaRPr b="0"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2E1857C-5D57-45B8-A65D-53E4DF54AFE8}" type="datetime">
              <a:rPr b="0"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17.03.20</a:t>
            </a:fld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C7BC4E8-2003-4AB1-97F9-4F3A0A9B2B70}" type="slidenum">
              <a:rPr b="0"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hsgm.saglik.gov.tr/depo/birimler/Bulasici-hastaliklar-db/hastaliklar/2019_n_CoV/rehberler/COVID-19_RehberiV5-25Subat2020.pdf" TargetMode="External"/><Relationship Id="rId2" Type="http://schemas.openxmlformats.org/officeDocument/2006/relationships/hyperlink" Target="https://apps.who.int/iris/bitstream/handle/10665/331215/WHO-2019-nCov-IPCPPE_use-2020.1-eng.pdf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916200" y="1446840"/>
            <a:ext cx="10515240" cy="1325160"/>
          </a:xfrm>
          <a:prstGeom prst="rect">
            <a:avLst/>
          </a:prstGeom>
          <a:solidFill>
            <a:srgbClr val="ffffff"/>
          </a:solidFill>
          <a:ln w="12600">
            <a:solidFill>
              <a:srgbClr val="4472c4"/>
            </a:solidFill>
            <a:miter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tr-TR" sz="7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ÖNCE KENDİ MASKENİ TAK!</a:t>
            </a:r>
            <a:endParaRPr b="0" lang="tr-TR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916200" y="3256200"/>
            <a:ext cx="10515240" cy="276516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i="1" lang="tr-TR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SAĞLIK ÇALIŞANLARININ ALMASI GEREKEN KİŞİSEL KORUYUCU ÖNLEMLER NELERDİR?</a:t>
            </a:r>
            <a:endParaRPr b="0" lang="tr-TR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838080" y="365040"/>
            <a:ext cx="10515240" cy="217692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tr-T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KESİN/OLASI COVID-19 İLE ENFEKTE HASTAYA BAKIM VEREN SAĞLIK ÇALIŞANLARININ ALMASI GEREKEN ÖNLEMLER</a:t>
            </a:r>
            <a:endParaRPr b="0" lang="tr-T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838080" y="2687400"/>
            <a:ext cx="10515240" cy="348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Tıbbi maske (cerrahi maske)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Önlük (steril olmayan, sıvı geçirimsiz ve uzun kollu)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Eldiven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Gözlük veya yüz siperi*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Sıvı sabun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Alkol bazlı el antiseptiği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68800" y="479520"/>
            <a:ext cx="11162160" cy="232668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tr-TR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KESİN/OLASI COVID-19 İLE ENFEKTE HASTAYA, DAMLACIK/AREOSOLİZASYONA NEDEN OLAN İŞLEM (ASPİRASYON, BRONKOSKOPİ VE BRONKOSKOPİK İŞLEMLER, ENTUBASYON, SOLUNUM YOLU NUMUNESİ ALINMASI VB) YAPACAK SAĞLIK ÇALIŞANLARININ ALMASI GEREKEN ÖNLEMLER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072440" y="2806560"/>
            <a:ext cx="10515240" cy="317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N95 veya FFP2 standardı veya eşdeğeri maske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Önlük (steril olmayan, tercihen sıvı geçirimsiz ve uzun kollu)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Eldiven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Gözlük veya yüz siperi*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Sıvı sabun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Alkol bazlı el antiseptiği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838080" y="365040"/>
            <a:ext cx="10515240" cy="155268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tr-T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COVID-19 HASTA ODASINA GİRECEK TEMİZLİK GÖREVLİLERİNİN ALMASI GEREKEN ÖNLEMLER</a:t>
            </a:r>
            <a:endParaRPr b="0" lang="tr-T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838080" y="2308320"/>
            <a:ext cx="10515240" cy="3868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Tıbbi maske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Önlük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Temizlik için kullanılan eldiven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Gözlük veya yüz siperi* (hastadan vücut çıktıları sıçrama riski varsa)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Bot veya kapalı iş ayakkabıları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Sıvı sabun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Alkol bazlı el antiseptiği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tr-T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KESİN/OLASI COVID-19 İLE ENFEKTE HASTA ODASINA ZİYARETÇİ KABULÜ</a:t>
            </a:r>
            <a:endParaRPr b="0" lang="tr-T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838080" y="1825560"/>
            <a:ext cx="10515240" cy="4686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Tıbbi maske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Önlük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b0f0"/>
              </a:buClr>
              <a:buFont typeface="Wingdings" charset="2"/>
              <a:buChar char=""/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Eldiven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tr-T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MÜMKÜNSE ZİYARETÇİ KABUL EDİLMEMELİDİR. 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Ziyaretçi zorunlu ise kişisel koruyucu önlemleri (maske, gözlük, önlük vb), nasıl giyecekleri ve çıkaracakları ve odaya girmeden önce ve odadan çıktıktan sonra el hijyenini nasıl sağlayacakları konusunda </a:t>
            </a:r>
            <a:r>
              <a:rPr b="1" lang="tr-T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EĞİTİN. </a:t>
            </a: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Gerekli tedbirleri uygun şekilde aldığını </a:t>
            </a:r>
            <a:r>
              <a:rPr b="1" lang="tr-T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DENETLEYİN.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gradFill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tr-T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</a:t>
            </a:r>
            <a:endParaRPr b="0" lang="tr-T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838080" y="1825560"/>
            <a:ext cx="10515240" cy="3403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tr-T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*Tekrar kullanılabilir özellikteki gözlükler, üreticinin önerisine göre temizlenir. Özel bir öneri yok ise %70 etil alkol ile dezenfekte edilerek uygun ortamda kendi kendine kurumak üzere bırakılmalıdır. Gözlüğün tekrar kullanılması durumunda, sağlık kurumunca gözlüğün nerede çıkartılıp depolanacağı ve dezenfekte edileceği talimatlandırılır.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tr-T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TULUM, BONE, AYAK KORUYUCU HASTA BAZINDA KARAR ALINARAK, ÖZELLİKLE HASTANIN VÜCUT SIVI VE SEKRESYONLARI İLE YOĞUN BİR ŞEKİLDE TEMASIN OLABİLECEĞİ DURUMLARDA KULLANILABİLİR.</a:t>
            </a: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tr-T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1676520" y="5542200"/>
            <a:ext cx="8770320" cy="100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tr-TR" sz="1200" spc="-1" strike="noStrike" u="sng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https://hsgm.saglik.gov.tr/depo/birimler/Bulasici-hastaliklar-db/hastaliklar/2019_n_CoV/rehberler/COVID-19_RehberiV5-25Subat2020.pdf</a:t>
            </a:r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tr-TR" sz="1200" spc="-1" strike="noStrike" u="sng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https://apps.who.int/iris/bitstream/handle/10665/331215/WHO-2019-nCov-IPCPPE_use-2020.1-eng.pdf</a:t>
            </a:r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tr-T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Application>LibreOffice/5.3.7.2$Windows_X86_64 LibreOffice_project/6b8ed514a9f8b44d37a1b96673cbbdd077e24059</Application>
  <Words>298</Words>
  <Paragraphs>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2020-03-17T08:45:29Z</dcterms:created>
  <dc:creator>user</dc:creator>
  <dc:description/>
  <dc:language>tr-TR</dc:language>
  <cp:lastModifiedBy/>
  <dcterms:modified xsi:type="dcterms:W3CDTF">2020-03-17T13:37:31Z</dcterms:modified>
  <cp:revision>7</cp:revision>
  <dc:subject/>
  <dc:title>PowerPoint Sunusu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Geniş ekran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